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29" autoAdjust="0"/>
  </p:normalViewPr>
  <p:slideViewPr>
    <p:cSldViewPr>
      <p:cViewPr varScale="1">
        <p:scale>
          <a:sx n="98" d="100"/>
          <a:sy n="98" d="100"/>
        </p:scale>
        <p:origin x="-116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E3CE2F9D-46FE-419A-A008-2FB6B10E9DF0}" type="datetimeFigureOut">
              <a:rPr lang="en-AU" smtClean="0"/>
              <a:t>6/10/2013</a:t>
            </a:fld>
            <a:endParaRPr lang="en-AU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AU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8A90B5A8-B7D3-494B-9324-8BB64749DC5C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E2F9D-46FE-419A-A008-2FB6B10E9DF0}" type="datetimeFigureOut">
              <a:rPr lang="en-AU" smtClean="0"/>
              <a:t>6/10/2013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B5A8-B7D3-494B-9324-8BB64749DC5C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E2F9D-46FE-419A-A008-2FB6B10E9DF0}" type="datetimeFigureOut">
              <a:rPr lang="en-AU" smtClean="0"/>
              <a:t>6/10/2013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B5A8-B7D3-494B-9324-8BB64749DC5C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E3CE2F9D-46FE-419A-A008-2FB6B10E9DF0}" type="datetimeFigureOut">
              <a:rPr lang="en-AU" smtClean="0"/>
              <a:t>6/10/2013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B5A8-B7D3-494B-9324-8BB64749DC5C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E3CE2F9D-46FE-419A-A008-2FB6B10E9DF0}" type="datetimeFigureOut">
              <a:rPr lang="en-AU" smtClean="0"/>
              <a:t>6/10/2013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8A90B5A8-B7D3-494B-9324-8BB64749DC5C}" type="slidenum">
              <a:rPr lang="en-AU" smtClean="0"/>
              <a:t>‹#›</a:t>
            </a:fld>
            <a:endParaRPr lang="en-AU" dirty="0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3CE2F9D-46FE-419A-A008-2FB6B10E9DF0}" type="datetimeFigureOut">
              <a:rPr lang="en-AU" smtClean="0"/>
              <a:t>6/10/2013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A90B5A8-B7D3-494B-9324-8BB64749DC5C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E3CE2F9D-46FE-419A-A008-2FB6B10E9DF0}" type="datetimeFigureOut">
              <a:rPr lang="en-AU" smtClean="0"/>
              <a:t>6/10/2013</a:t>
            </a:fld>
            <a:endParaRPr lang="en-A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A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8A90B5A8-B7D3-494B-9324-8BB64749DC5C}" type="slidenum">
              <a:rPr lang="en-AU" smtClean="0"/>
              <a:t>‹#›</a:t>
            </a:fld>
            <a:endParaRPr lang="en-A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E2F9D-46FE-419A-A008-2FB6B10E9DF0}" type="datetimeFigureOut">
              <a:rPr lang="en-AU" smtClean="0"/>
              <a:t>6/10/2013</a:t>
            </a:fld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B5A8-B7D3-494B-9324-8BB64749DC5C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3CE2F9D-46FE-419A-A008-2FB6B10E9DF0}" type="datetimeFigureOut">
              <a:rPr lang="en-AU" smtClean="0"/>
              <a:t>6/10/2013</a:t>
            </a:fld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A90B5A8-B7D3-494B-9324-8BB64749DC5C}" type="slidenum">
              <a:rPr lang="en-AU" smtClean="0"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E3CE2F9D-46FE-419A-A008-2FB6B10E9DF0}" type="datetimeFigureOut">
              <a:rPr lang="en-AU" smtClean="0"/>
              <a:t>6/10/2013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8A90B5A8-B7D3-494B-9324-8BB64749DC5C}" type="slidenum">
              <a:rPr lang="en-AU" smtClean="0"/>
              <a:t>‹#›</a:t>
            </a:fld>
            <a:endParaRPr lang="en-A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E3CE2F9D-46FE-419A-A008-2FB6B10E9DF0}" type="datetimeFigureOut">
              <a:rPr lang="en-AU" smtClean="0"/>
              <a:t>6/10/2013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8A90B5A8-B7D3-494B-9324-8BB64749DC5C}" type="slidenum">
              <a:rPr lang="en-AU" smtClean="0"/>
              <a:t>‹#›</a:t>
            </a:fld>
            <a:endParaRPr lang="en-A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3CE2F9D-46FE-419A-A008-2FB6B10E9DF0}" type="datetimeFigureOut">
              <a:rPr lang="en-AU" smtClean="0"/>
              <a:t>6/10/2013</a:t>
            </a:fld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8A90B5A8-B7D3-494B-9324-8BB64749DC5C}" type="slidenum">
              <a:rPr lang="en-AU" smtClean="0"/>
              <a:t>‹#›</a:t>
            </a:fld>
            <a:endParaRPr lang="en-A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4614" y="749622"/>
            <a:ext cx="8062912" cy="1470025"/>
          </a:xfrm>
        </p:spPr>
        <p:txBody>
          <a:bodyPr/>
          <a:lstStyle/>
          <a:p>
            <a:r>
              <a:rPr lang="en-AU" dirty="0" smtClean="0"/>
              <a:t>sport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5595" y="101517"/>
            <a:ext cx="1536700" cy="182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387174"/>
            <a:ext cx="1706563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C:\Program Files (x86)\Microsoft Office\MEDIA\CAGCAT10\j0212957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941168"/>
            <a:ext cx="1830629" cy="1149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Program Files (x86)\Microsoft Office\MEDIA\CAGCAT10\j0216858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178809"/>
            <a:ext cx="1826971" cy="833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Program Files (x86)\Microsoft Office\MEDIA\CAGCAT10\j0299763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019" y="260648"/>
            <a:ext cx="1827886" cy="1504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Program Files (x86)\Microsoft Office\MEDIA\CAGCAT10\j0199036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1519" y="4922662"/>
            <a:ext cx="1570776" cy="1730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5982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Jfb</a:t>
            </a:r>
            <a:r>
              <a:rPr lang="en-AU" dirty="0" smtClean="0"/>
              <a:t> sport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>
                <a:solidFill>
                  <a:srgbClr val="FF0000"/>
                </a:solidFill>
              </a:rPr>
              <a:t>Giants tie with hawthorn one more win and giants or the hawks will be top with </a:t>
            </a:r>
          </a:p>
          <a:p>
            <a:r>
              <a:rPr lang="en-AU" dirty="0" smtClean="0">
                <a:solidFill>
                  <a:srgbClr val="FF0000"/>
                </a:solidFill>
              </a:rPr>
              <a:t>The team </a:t>
            </a:r>
            <a:r>
              <a:rPr lang="en-AU" smtClean="0">
                <a:solidFill>
                  <a:srgbClr val="FF0000"/>
                </a:solidFill>
              </a:rPr>
              <a:t>who is 2nd</a:t>
            </a:r>
            <a:endParaRPr lang="en-A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50013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james background">
      <a:dk1>
        <a:srgbClr val="FF0000"/>
      </a:dk1>
      <a:lt1>
        <a:srgbClr val="002060"/>
      </a:lt1>
      <a:dk2>
        <a:srgbClr val="000000"/>
      </a:dk2>
      <a:lt2>
        <a:srgbClr val="7030A0"/>
      </a:lt2>
      <a:accent1>
        <a:srgbClr val="00349E"/>
      </a:accent1>
      <a:accent2>
        <a:srgbClr val="9B0041"/>
      </a:accent2>
      <a:accent3>
        <a:srgbClr val="2F0D8F"/>
      </a:accent3>
      <a:accent4>
        <a:srgbClr val="68007F"/>
      </a:accent4>
      <a:accent5>
        <a:srgbClr val="005BD3"/>
      </a:accent5>
      <a:accent6>
        <a:srgbClr val="FF79C2"/>
      </a:accent6>
      <a:hlink>
        <a:srgbClr val="0C0C0C"/>
      </a:hlink>
      <a:folHlink>
        <a:srgbClr val="00194F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29</TotalTime>
  <Words>24</Words>
  <Application>Microsoft Office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Verve</vt:lpstr>
      <vt:lpstr>sport</vt:lpstr>
      <vt:lpstr>Jfb sport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sport</dc:title>
  <dc:creator>Joan</dc:creator>
  <cp:lastModifiedBy>Joan</cp:lastModifiedBy>
  <cp:revision>3</cp:revision>
  <dcterms:created xsi:type="dcterms:W3CDTF">2013-10-06T05:59:53Z</dcterms:created>
  <dcterms:modified xsi:type="dcterms:W3CDTF">2013-10-06T06:29:46Z</dcterms:modified>
</cp:coreProperties>
</file>